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sldIdLst>
    <p:sldId id="256" r:id="rId2"/>
    <p:sldId id="258" r:id="rId3"/>
    <p:sldId id="259" r:id="rId4"/>
    <p:sldId id="257" r:id="rId5"/>
    <p:sldId id="260" r:id="rId6"/>
    <p:sldId id="261" r:id="rId7"/>
    <p:sldId id="262" r:id="rId8"/>
    <p:sldId id="263" r:id="rId9"/>
    <p:sldId id="265" r:id="rId10"/>
    <p:sldId id="264"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3" autoAdjust="0"/>
    <p:restoredTop sz="94660"/>
  </p:normalViewPr>
  <p:slideViewPr>
    <p:cSldViewPr snapToGrid="0">
      <p:cViewPr varScale="1">
        <p:scale>
          <a:sx n="80" d="100"/>
          <a:sy n="80" d="100"/>
        </p:scale>
        <p:origin x="17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7795833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2806221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1512417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3BA447B-968B-4895-9754-C73B4FF4F2A1}" type="datetimeFigureOut">
              <a:rPr lang="en-US" smtClean="0"/>
              <a:t>11/13/2017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4178344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3BA447B-968B-4895-9754-C73B4FF4F2A1}" type="datetimeFigureOut">
              <a:rPr lang="en-US" smtClean="0"/>
              <a:t>11/13/2017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1689620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3182154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1581083854"/>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523840303"/>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BA447B-968B-4895-9754-C73B4FF4F2A1}" type="datetimeFigureOut">
              <a:rPr lang="en-US" smtClean="0"/>
              <a:t>11/13/2017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3776504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BA447B-968B-4895-9754-C73B4FF4F2A1}" type="datetimeFigureOut">
              <a:rPr lang="en-US" smtClean="0"/>
              <a:t>11/13/2017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72248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355093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B71ACA-0ED8-4208-A6A4-251246A5709A}"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5011038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29125142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3BA447B-968B-4895-9754-C73B4FF4F2A1}" type="datetimeFigureOut">
              <a:rPr lang="en-US" smtClean="0"/>
              <a:t>11/13/2017</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19876757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3BA447B-968B-4895-9754-C73B4FF4F2A1}" type="datetimeFigureOut">
              <a:rPr lang="en-US" smtClean="0"/>
              <a:t>11/13/2017</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37588072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2493637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3BA447B-968B-4895-9754-C73B4FF4F2A1}" type="datetimeFigureOut">
              <a:rPr lang="en-US" smtClean="0"/>
              <a:t>11/13/2017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B71ACA-0ED8-4208-A6A4-251246A5709A}" type="slidenum">
              <a:rPr lang="en-US" smtClean="0"/>
              <a:t>‹#›</a:t>
            </a:fld>
            <a:endParaRPr lang="en-US"/>
          </a:p>
        </p:txBody>
      </p:sp>
    </p:spTree>
    <p:extLst>
      <p:ext uri="{BB962C8B-B14F-4D97-AF65-F5344CB8AC3E}">
        <p14:creationId xmlns:p14="http://schemas.microsoft.com/office/powerpoint/2010/main" val="3712564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3BA447B-968B-4895-9754-C73B4FF4F2A1}" type="datetimeFigureOut">
              <a:rPr lang="en-US" smtClean="0"/>
              <a:t>11/13/2017</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3B71ACA-0ED8-4208-A6A4-251246A5709A}" type="slidenum">
              <a:rPr lang="en-US" smtClean="0"/>
              <a:t>‹#›</a:t>
            </a:fld>
            <a:endParaRPr lang="en-US"/>
          </a:p>
        </p:txBody>
      </p:sp>
    </p:spTree>
    <p:extLst>
      <p:ext uri="{BB962C8B-B14F-4D97-AF65-F5344CB8AC3E}">
        <p14:creationId xmlns:p14="http://schemas.microsoft.com/office/powerpoint/2010/main" val="4019887670"/>
      </p:ext>
    </p:extLst>
  </p:cSld>
  <p:clrMap bg1="dk1" tx1="lt1" bg2="dk2" tx2="lt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 id="2147483776"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TURO car </a:t>
            </a:r>
            <a:r>
              <a:rPr lang="en-US" dirty="0" smtClean="0"/>
              <a:t>company</a:t>
            </a:r>
            <a:endParaRPr lang="en-US" dirty="0"/>
          </a:p>
        </p:txBody>
      </p:sp>
      <p:sp>
        <p:nvSpPr>
          <p:cNvPr id="3" name="Subtitle 2"/>
          <p:cNvSpPr>
            <a:spLocks noGrp="1"/>
          </p:cNvSpPr>
          <p:nvPr>
            <p:ph type="subTitle" idx="1"/>
          </p:nvPr>
        </p:nvSpPr>
        <p:spPr/>
        <p:txBody>
          <a:bodyPr>
            <a:normAutofit fontScale="32500" lnSpcReduction="20000"/>
          </a:bodyPr>
          <a:lstStyle/>
          <a:p>
            <a:r>
              <a:rPr lang="en-US" dirty="0"/>
              <a:t>Marketing strategy Relative SWOT and </a:t>
            </a:r>
            <a:r>
              <a:rPr lang="en-US" dirty="0" smtClean="0"/>
              <a:t>4Ps</a:t>
            </a:r>
          </a:p>
          <a:p>
            <a:r>
              <a:rPr lang="en-US" dirty="0" smtClean="0"/>
              <a:t>Name </a:t>
            </a:r>
          </a:p>
          <a:p>
            <a:r>
              <a:rPr lang="en-US" dirty="0" smtClean="0"/>
              <a:t>Institution</a:t>
            </a:r>
          </a:p>
          <a:p>
            <a:r>
              <a:rPr lang="en-US" dirty="0" smtClean="0"/>
              <a:t>Date </a:t>
            </a:r>
          </a:p>
        </p:txBody>
      </p:sp>
    </p:spTree>
    <p:extLst>
      <p:ext uri="{BB962C8B-B14F-4D97-AF65-F5344CB8AC3E}">
        <p14:creationId xmlns:p14="http://schemas.microsoft.com/office/powerpoint/2010/main" val="1694767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Company overview</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TURO, Inc. is an online car rental marketplace that has assisted local car owners to list their cars and travelers to rent them for local pickup, city delivery and airport delivery. The company was incorporated in 2009 under the name </a:t>
            </a:r>
            <a:r>
              <a:rPr lang="en-US" dirty="0" err="1" smtClean="0"/>
              <a:t>RelayRides</a:t>
            </a:r>
            <a:r>
              <a:rPr lang="en-US" dirty="0" smtClean="0"/>
              <a:t> by Shelby Clark. It operated in san Francisco, California. In 2015, it changed its operating name to </a:t>
            </a:r>
            <a:r>
              <a:rPr lang="en-US" dirty="0" err="1" smtClean="0"/>
              <a:t>Turo</a:t>
            </a:r>
            <a:r>
              <a:rPr lang="en-US" dirty="0" smtClean="0"/>
              <a:t>, Inc. </a:t>
            </a:r>
            <a:r>
              <a:rPr lang="en-US" dirty="0" err="1" smtClean="0"/>
              <a:t>Shellby</a:t>
            </a:r>
            <a:r>
              <a:rPr lang="en-US" dirty="0" smtClean="0"/>
              <a:t> prior to venturing into the car rentals first tried car sharing when his car died after a cross county move to California. from the experience, he cultivated a culture of entrepreneurship and social impact hence founded </a:t>
            </a:r>
            <a:r>
              <a:rPr lang="en-US" dirty="0" err="1" smtClean="0"/>
              <a:t>Turo</a:t>
            </a:r>
            <a:r>
              <a:rPr lang="en-US" dirty="0" smtClean="0"/>
              <a:t>. </a:t>
            </a:r>
            <a:endParaRPr lang="en-US" dirty="0"/>
          </a:p>
        </p:txBody>
      </p:sp>
    </p:spTree>
    <p:extLst>
      <p:ext uri="{BB962C8B-B14F-4D97-AF65-F5344CB8AC3E}">
        <p14:creationId xmlns:p14="http://schemas.microsoft.com/office/powerpoint/2010/main" val="1227451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38200" y="3301340"/>
            <a:ext cx="824345" cy="42751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 name="Rectangle 4"/>
          <p:cNvSpPr/>
          <p:nvPr/>
        </p:nvSpPr>
        <p:spPr>
          <a:xfrm>
            <a:off x="926275" y="2909455"/>
            <a:ext cx="3538847" cy="39188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4" name="Rectangle 3"/>
          <p:cNvSpPr/>
          <p:nvPr/>
        </p:nvSpPr>
        <p:spPr>
          <a:xfrm>
            <a:off x="4690753" y="2398816"/>
            <a:ext cx="2802577" cy="40376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Company management</a:t>
            </a:r>
            <a:endParaRPr lang="en-US" dirty="0"/>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lstStyle/>
          <a:p>
            <a:pPr marL="0" indent="0">
              <a:buNone/>
            </a:pPr>
            <a:r>
              <a:rPr lang="en-US" dirty="0" smtClean="0"/>
              <a:t>The company management structure consists of the board of directors, the management staff is headed by chief executive officer. Other senior managers in the organization include; Chief Financial Officer, Chief Product Officer, Chief Business Officer</a:t>
            </a:r>
            <a:r>
              <a:rPr lang="en-US" b="1" dirty="0" smtClean="0"/>
              <a:t>, </a:t>
            </a:r>
            <a:r>
              <a:rPr lang="en-US" dirty="0" smtClean="0"/>
              <a:t>Chief Business Officer, Chief Marketing Officer, Chief Legal Officer, Chief Operating Officer and Chief Technology Officer.</a:t>
            </a:r>
          </a:p>
        </p:txBody>
      </p:sp>
    </p:spTree>
    <p:extLst>
      <p:ext uri="{BB962C8B-B14F-4D97-AF65-F5344CB8AC3E}">
        <p14:creationId xmlns:p14="http://schemas.microsoft.com/office/powerpoint/2010/main" val="1972377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TURO SWOT analysis</a:t>
            </a:r>
            <a:br>
              <a:rPr lang="en-US" dirty="0" smtClean="0"/>
            </a:br>
            <a:r>
              <a:rPr lang="en-US" dirty="0" smtClean="0"/>
              <a:t>STRENGTHS </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The company offers great customer friendly as well as disruptive business model  hence making it quite unique from its competitors.</a:t>
            </a:r>
          </a:p>
          <a:p>
            <a:pPr marL="0" indent="0">
              <a:buNone/>
            </a:pPr>
            <a:r>
              <a:rPr lang="en-US" dirty="0" smtClean="0"/>
              <a:t>The has invested greatly in technology hence is well updated and versed with latest market trend and customer preferences. </a:t>
            </a:r>
          </a:p>
          <a:p>
            <a:pPr marL="0" indent="0">
              <a:buNone/>
            </a:pPr>
            <a:r>
              <a:rPr lang="en-US" dirty="0" smtClean="0"/>
              <a:t>The company strives to offer excellent and diversified ranges of vehicles to customers. Such gives loyal customers with ability to choose from among best cars in the market at friendly pocket </a:t>
            </a:r>
            <a:r>
              <a:rPr lang="en-US" dirty="0"/>
              <a:t>prices </a:t>
            </a:r>
            <a:r>
              <a:rPr lang="en-US" dirty="0" smtClean="0"/>
              <a:t>(</a:t>
            </a:r>
            <a:r>
              <a:rPr lang="en-US" dirty="0" err="1" smtClean="0"/>
              <a:t>Wirtz</a:t>
            </a:r>
            <a:r>
              <a:rPr lang="en-US" dirty="0" smtClean="0"/>
              <a:t>,&amp; Lovelock, 2016</a:t>
            </a:r>
            <a:r>
              <a:rPr lang="en-US" dirty="0"/>
              <a:t>). </a:t>
            </a:r>
            <a:endParaRPr lang="en-US" dirty="0"/>
          </a:p>
        </p:txBody>
      </p:sp>
    </p:spTree>
    <p:extLst>
      <p:ext uri="{BB962C8B-B14F-4D97-AF65-F5344CB8AC3E}">
        <p14:creationId xmlns:p14="http://schemas.microsoft.com/office/powerpoint/2010/main" val="499543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Weaknesses </a:t>
            </a:r>
            <a:endParaRPr lang="en-US" dirty="0"/>
          </a:p>
        </p:txBody>
      </p:sp>
      <p:sp>
        <p:nvSpPr>
          <p:cNvPr id="3" name="Content Placeholder 2"/>
          <p:cNvSpPr>
            <a:spLocks noGrp="1"/>
          </p:cNvSpPr>
          <p:nvPr>
            <p:ph idx="1"/>
          </p:nvPr>
        </p:nvSpPr>
        <p:spPr/>
        <p:txBody>
          <a:bodyPr/>
          <a:lstStyle/>
          <a:p>
            <a:pPr marL="0" indent="0">
              <a:buNone/>
            </a:pPr>
            <a:r>
              <a:rPr lang="en-US" dirty="0" smtClean="0"/>
              <a:t>Market share; The company solely depends on the cars listed by the car owners. This makes it quite impossible for expansion as the owners are at liberty to withdrawal their cars at will.</a:t>
            </a:r>
          </a:p>
          <a:p>
            <a:pPr marL="0" indent="0">
              <a:buNone/>
            </a:pPr>
            <a:r>
              <a:rPr lang="en-US" dirty="0" smtClean="0"/>
              <a:t>The company faces the greatest obstacles when creating a high level initial costs and at times tackling issues regarding unavailability of the cars in the </a:t>
            </a:r>
            <a:r>
              <a:rPr lang="en-US" dirty="0"/>
              <a:t>market </a:t>
            </a:r>
            <a:r>
              <a:rPr lang="en-US" dirty="0" smtClean="0"/>
              <a:t>(Wang</a:t>
            </a:r>
            <a:r>
              <a:rPr lang="en-US" dirty="0"/>
              <a:t>, </a:t>
            </a:r>
            <a:r>
              <a:rPr lang="en-US" dirty="0" smtClean="0"/>
              <a:t>2017</a:t>
            </a:r>
            <a:r>
              <a:rPr lang="en-US" dirty="0"/>
              <a:t>). </a:t>
            </a:r>
            <a:endParaRPr lang="en-US" dirty="0" smtClean="0"/>
          </a:p>
        </p:txBody>
      </p:sp>
    </p:spTree>
    <p:extLst>
      <p:ext uri="{BB962C8B-B14F-4D97-AF65-F5344CB8AC3E}">
        <p14:creationId xmlns:p14="http://schemas.microsoft.com/office/powerpoint/2010/main" val="3000882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Opportunities </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The increased fuel costs in the country is quite beneficial to the company since majority of people would likely consider sharing option offered by the company instead of purchasing their cars to save their money. </a:t>
            </a:r>
          </a:p>
          <a:p>
            <a:pPr marL="0" indent="0">
              <a:buNone/>
            </a:pPr>
            <a:r>
              <a:rPr lang="en-US" dirty="0" smtClean="0"/>
              <a:t>There are high barriers that prevent other persons from venturing into the business. Such barriers include tedious paperwork requirement for licensing. Such barriers would ensure that the company continues to thrive in the market. </a:t>
            </a:r>
          </a:p>
          <a:p>
            <a:pPr marL="0" indent="0">
              <a:buNone/>
            </a:pPr>
            <a:r>
              <a:rPr lang="en-US" dirty="0" smtClean="0"/>
              <a:t>Increased trends in the number of internet users; the availability of internet has increased the number of subscribers. Such increases business </a:t>
            </a:r>
            <a:r>
              <a:rPr lang="en-US" dirty="0"/>
              <a:t>opportunities </a:t>
            </a:r>
            <a:r>
              <a:rPr lang="en-US" dirty="0" smtClean="0"/>
              <a:t>(Jiang, &amp; </a:t>
            </a:r>
            <a:r>
              <a:rPr lang="en-US" dirty="0" err="1" smtClean="0"/>
              <a:t>Tian</a:t>
            </a:r>
            <a:r>
              <a:rPr lang="en-US" dirty="0"/>
              <a:t>, </a:t>
            </a:r>
            <a:r>
              <a:rPr lang="en-US" dirty="0" smtClean="0"/>
              <a:t>2016</a:t>
            </a:r>
            <a:r>
              <a:rPr lang="en-US" dirty="0"/>
              <a:t>). </a:t>
            </a:r>
            <a:endParaRPr lang="en-US" dirty="0"/>
          </a:p>
        </p:txBody>
      </p:sp>
    </p:spTree>
    <p:extLst>
      <p:ext uri="{BB962C8B-B14F-4D97-AF65-F5344CB8AC3E}">
        <p14:creationId xmlns:p14="http://schemas.microsoft.com/office/powerpoint/2010/main" val="325918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Threats </a:t>
            </a:r>
            <a:endParaRPr lang="en-US" dirty="0"/>
          </a:p>
        </p:txBody>
      </p:sp>
      <p:sp>
        <p:nvSpPr>
          <p:cNvPr id="3" name="Content Placeholder 2"/>
          <p:cNvSpPr>
            <a:spLocks noGrp="1"/>
          </p:cNvSpPr>
          <p:nvPr>
            <p:ph idx="1"/>
          </p:nvPr>
        </p:nvSpPr>
        <p:spPr/>
        <p:txBody>
          <a:bodyPr>
            <a:normAutofit/>
          </a:bodyPr>
          <a:lstStyle/>
          <a:p>
            <a:pPr marL="0" indent="0">
              <a:buNone/>
            </a:pPr>
            <a:r>
              <a:rPr lang="en-US" dirty="0" err="1" smtClean="0"/>
              <a:t>Turo</a:t>
            </a:r>
            <a:r>
              <a:rPr lang="en-US" dirty="0" smtClean="0"/>
              <a:t>, Inc. faces stiff competition from other car rental companies including Hertz and Avis that are well established and have huge financial muscles in the market hence attract higher market share. </a:t>
            </a:r>
          </a:p>
          <a:p>
            <a:pPr marL="0" indent="0">
              <a:buNone/>
            </a:pPr>
            <a:r>
              <a:rPr lang="en-US" dirty="0" smtClean="0"/>
              <a:t>The increases in fuel prices in the country has led to increased costs of doing business hence leading to decline in the profits generated by the company. </a:t>
            </a:r>
          </a:p>
          <a:p>
            <a:pPr marL="0" indent="0">
              <a:buNone/>
            </a:pPr>
            <a:r>
              <a:rPr lang="en-US" dirty="0" smtClean="0"/>
              <a:t>The government regulations such as leasing and age of cars determination. this would make it quite impossible for the business to engage in its business </a:t>
            </a:r>
            <a:r>
              <a:rPr lang="en-US" dirty="0" smtClean="0"/>
              <a:t>activity</a:t>
            </a:r>
            <a:r>
              <a:rPr lang="en-US" dirty="0"/>
              <a:t> (Wang, 2017). </a:t>
            </a:r>
            <a:endParaRPr lang="en-US" dirty="0"/>
          </a:p>
          <a:p>
            <a:endParaRPr lang="en-US" dirty="0"/>
          </a:p>
        </p:txBody>
      </p:sp>
    </p:spTree>
    <p:extLst>
      <p:ext uri="{BB962C8B-B14F-4D97-AF65-F5344CB8AC3E}">
        <p14:creationId xmlns:p14="http://schemas.microsoft.com/office/powerpoint/2010/main" val="23257039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four Ps</a:t>
            </a:r>
            <a:br>
              <a:rPr lang="en-US" dirty="0" smtClean="0"/>
            </a:br>
            <a:r>
              <a:rPr lang="en-US" dirty="0" smtClean="0"/>
              <a:t>Product</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The company deals with car rentals where car owners list their cars and potential customers rent it. the products are clearly packaged to ensure that potential customers to clearly identify the products. </a:t>
            </a:r>
          </a:p>
        </p:txBody>
      </p:sp>
    </p:spTree>
    <p:extLst>
      <p:ext uri="{BB962C8B-B14F-4D97-AF65-F5344CB8AC3E}">
        <p14:creationId xmlns:p14="http://schemas.microsoft.com/office/powerpoint/2010/main" val="16474000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a:t>
            </a:r>
            <a:endParaRPr lang="en-US" dirty="0"/>
          </a:p>
        </p:txBody>
      </p:sp>
      <p:sp>
        <p:nvSpPr>
          <p:cNvPr id="3" name="Content Placeholder 2"/>
          <p:cNvSpPr>
            <a:spLocks noGrp="1"/>
          </p:cNvSpPr>
          <p:nvPr>
            <p:ph idx="1"/>
          </p:nvPr>
        </p:nvSpPr>
        <p:spPr/>
        <p:txBody>
          <a:bodyPr/>
          <a:lstStyle/>
          <a:p>
            <a:r>
              <a:rPr lang="en-US" dirty="0" smtClean="0"/>
              <a:t>The company provides an elaborative and carefully thought prices depending on the market conditions. The prices charged depends on the type of car and the number of days a customer intends to utilize the car. The company offers unique discounts to customers, bonuses to referral customers and credit terms not offered in other firms. </a:t>
            </a:r>
          </a:p>
          <a:p>
            <a:endParaRPr lang="en-US" dirty="0"/>
          </a:p>
        </p:txBody>
      </p:sp>
    </p:spTree>
    <p:extLst>
      <p:ext uri="{BB962C8B-B14F-4D97-AF65-F5344CB8AC3E}">
        <p14:creationId xmlns:p14="http://schemas.microsoft.com/office/powerpoint/2010/main" val="2374004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Place</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The </a:t>
            </a:r>
            <a:r>
              <a:rPr lang="en-US" dirty="0" smtClean="0"/>
              <a:t>company operates an online car rentals for the potential customers. The potential customers usually visit the company website and identify a car that best suits then and book for travel purposes. </a:t>
            </a:r>
          </a:p>
          <a:p>
            <a:pPr marL="0" indent="0">
              <a:buNone/>
            </a:pPr>
            <a:endParaRPr lang="en-US" dirty="0"/>
          </a:p>
        </p:txBody>
      </p:sp>
    </p:spTree>
    <p:extLst>
      <p:ext uri="{BB962C8B-B14F-4D97-AF65-F5344CB8AC3E}">
        <p14:creationId xmlns:p14="http://schemas.microsoft.com/office/powerpoint/2010/main" val="24399958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promotion</a:t>
            </a:r>
            <a:endParaRPr lang="en-US" dirty="0"/>
          </a:p>
        </p:txBody>
      </p:sp>
      <p:sp>
        <p:nvSpPr>
          <p:cNvPr id="3" name="Content Placeholder 2"/>
          <p:cNvSpPr>
            <a:spLocks noGrp="1"/>
          </p:cNvSpPr>
          <p:nvPr>
            <p:ph idx="1"/>
          </p:nvPr>
        </p:nvSpPr>
        <p:spPr/>
        <p:txBody>
          <a:bodyPr>
            <a:normAutofit/>
          </a:bodyPr>
          <a:lstStyle/>
          <a:p>
            <a:pPr marL="0" indent="0">
              <a:buNone/>
            </a:pPr>
            <a:r>
              <a:rPr lang="en-US" dirty="0" smtClean="0"/>
              <a:t>The company engages into active advertising on its </a:t>
            </a:r>
            <a:r>
              <a:rPr lang="en-US" dirty="0" smtClean="0"/>
              <a:t>products to the potential customers. </a:t>
            </a:r>
            <a:r>
              <a:rPr lang="en-US" dirty="0" smtClean="0"/>
              <a:t>Promotion creates product awareness and attracts potential customers on board hence increasing its sales volume. </a:t>
            </a:r>
            <a:endParaRPr lang="en-US" dirty="0" smtClean="0"/>
          </a:p>
        </p:txBody>
      </p:sp>
    </p:spTree>
    <p:extLst>
      <p:ext uri="{BB962C8B-B14F-4D97-AF65-F5344CB8AC3E}">
        <p14:creationId xmlns:p14="http://schemas.microsoft.com/office/powerpoint/2010/main" val="4169434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References</a:t>
            </a:r>
            <a:endParaRPr lang="en-US" dirty="0"/>
          </a:p>
        </p:txBody>
      </p:sp>
      <p:sp>
        <p:nvSpPr>
          <p:cNvPr id="3" name="Content Placeholder 2"/>
          <p:cNvSpPr>
            <a:spLocks noGrp="1"/>
          </p:cNvSpPr>
          <p:nvPr>
            <p:ph idx="1"/>
          </p:nvPr>
        </p:nvSpPr>
        <p:spPr/>
        <p:txBody>
          <a:bodyPr/>
          <a:lstStyle/>
          <a:p>
            <a:r>
              <a:rPr lang="en-US" dirty="0" err="1" smtClean="0"/>
              <a:t>Wirtz</a:t>
            </a:r>
            <a:r>
              <a:rPr lang="en-US" dirty="0"/>
              <a:t>, J., &amp; Lovelock, C. (2016). Developing Service Products and Brands. In </a:t>
            </a:r>
            <a:r>
              <a:rPr lang="en-US" i="1" dirty="0"/>
              <a:t>SERVICES MARKETING: People Technology Strategy</a:t>
            </a:r>
            <a:r>
              <a:rPr lang="en-US" dirty="0"/>
              <a:t> (pp. 122-154).</a:t>
            </a:r>
          </a:p>
          <a:p>
            <a:r>
              <a:rPr lang="en-US" dirty="0"/>
              <a:t>Jiang, B., &amp; </a:t>
            </a:r>
            <a:r>
              <a:rPr lang="en-US" dirty="0" err="1"/>
              <a:t>Tian</a:t>
            </a:r>
            <a:r>
              <a:rPr lang="en-US" dirty="0"/>
              <a:t>, L. (2016). Collaborative consumption: Strategic and economic implications of product sharing. </a:t>
            </a:r>
            <a:r>
              <a:rPr lang="en-US" i="1" dirty="0"/>
              <a:t>Management Science</a:t>
            </a:r>
            <a:r>
              <a:rPr lang="en-US" dirty="0"/>
              <a:t>.</a:t>
            </a:r>
          </a:p>
          <a:p>
            <a:r>
              <a:rPr lang="en-US" dirty="0"/>
              <a:t> Wang, X., Li, C., Shang, J., Yang, C., Zhang, B., &amp; </a:t>
            </a:r>
            <a:r>
              <a:rPr lang="en-US" dirty="0" err="1"/>
              <a:t>Ke</a:t>
            </a:r>
            <a:r>
              <a:rPr lang="en-US" dirty="0"/>
              <a:t>, X. (2017). Strategic Choices of China’s New Energy Vehicle Industry: An Analysis Based on ANP and SWOT. </a:t>
            </a:r>
            <a:r>
              <a:rPr lang="en-US" i="1" dirty="0"/>
              <a:t>Energies</a:t>
            </a:r>
            <a:r>
              <a:rPr lang="en-US" dirty="0"/>
              <a:t>, </a:t>
            </a:r>
            <a:r>
              <a:rPr lang="en-US" i="1" dirty="0"/>
              <a:t>10</a:t>
            </a:r>
            <a:r>
              <a:rPr lang="en-US" dirty="0"/>
              <a:t>(4), 537.</a:t>
            </a:r>
          </a:p>
        </p:txBody>
      </p:sp>
    </p:spTree>
    <p:extLst>
      <p:ext uri="{BB962C8B-B14F-4D97-AF65-F5344CB8AC3E}">
        <p14:creationId xmlns:p14="http://schemas.microsoft.com/office/powerpoint/2010/main" val="34830602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384</TotalTime>
  <Words>812</Words>
  <Application>Microsoft Office PowerPoint</Application>
  <PresentationFormat>Widescreen</PresentationFormat>
  <Paragraphs>36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TURO car company</vt:lpstr>
      <vt:lpstr>Company overview</vt:lpstr>
      <vt:lpstr>Company management</vt:lpstr>
      <vt:lpstr>TURO SWOT analysis STRENGTHS </vt:lpstr>
      <vt:lpstr>Weaknesses </vt:lpstr>
      <vt:lpstr>Opportunities </vt:lpstr>
      <vt:lpstr>Threats </vt:lpstr>
      <vt:lpstr>The four Ps Product</vt:lpstr>
      <vt:lpstr>Price</vt:lpstr>
      <vt:lpstr>Place</vt:lpstr>
      <vt:lpstr>promotion</vt:lpstr>
      <vt:lpstr>References</vt:lpstr>
    </vt:vector>
  </TitlesOfParts>
  <Company>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TURO car company Marketing strategy Relative SWOT and 4P</dc:title>
  <dc:creator>Daggy</dc:creator>
  <cp:lastModifiedBy>Daggy</cp:lastModifiedBy>
  <cp:revision>25</cp:revision>
  <dcterms:created xsi:type="dcterms:W3CDTF">2017-11-12T15:34:16Z</dcterms:created>
  <dcterms:modified xsi:type="dcterms:W3CDTF">2017-11-12T22:16:45Z</dcterms:modified>
</cp:coreProperties>
</file>